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283" r:id="rId45"/>
    <p:sldId id="272" r:id="rId46"/>
    <p:sldId id="269" r:id="rId47"/>
    <p:sldId id="270" r:id="rId48"/>
    <p:sldId id="27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06" d="100"/>
          <a:sy n="106" d="100"/>
        </p:scale>
        <p:origin x="72"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99.emf"/><Relationship Id="rId5" Type="http://schemas.openxmlformats.org/officeDocument/2006/relationships/image" Target="../media/image98.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hyperlink" Target="https://docs.microsoft.com/en-us/azure/architecture/solution-ideas/articles/energy-supply-optimizatio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2">
            <a:alphaModFix amt="35000"/>
          </a:blip>
          <a:srcRect r="14552"/>
          <a:stretch/>
        </p:blipFill>
        <p:spPr>
          <a:xfrm>
            <a:off x="558952" y="4516724"/>
            <a:ext cx="10417854" cy="1604084"/>
          </a:xfrm>
          <a:prstGeom prst="rect">
            <a:avLst/>
          </a:prstGeom>
        </p:spPr>
      </p:pic>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4">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5"/>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a:blip r:embed="rId6"/>
          <a:stretch>
            <a:fillRect/>
          </a:stretch>
        </p:blipFill>
        <p:spPr>
          <a:xfrm>
            <a:off x="794606" y="4682378"/>
            <a:ext cx="10696379" cy="1649025"/>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dirty="0"/>
              <a:t>Forecast creation automation</a:t>
            </a:r>
          </a:p>
          <a:p>
            <a:r>
              <a:rPr lang="en-GB" dirty="0"/>
              <a:t>Optimisation Model Improvements:</a:t>
            </a:r>
          </a:p>
          <a:p>
            <a:pPr lvl="1"/>
            <a:r>
              <a:rPr lang="en-GB" dirty="0"/>
              <a:t>Move into Optimisation Solver [NOT DOING]</a:t>
            </a:r>
          </a:p>
          <a:p>
            <a:pPr lvl="1"/>
            <a:r>
              <a:rPr lang="en-GB" dirty="0"/>
              <a:t>Strategy for solar ramping periods [DONE]</a:t>
            </a:r>
          </a:p>
          <a:p>
            <a:pPr lvl="1"/>
            <a:r>
              <a:rPr lang="en-GB" dirty="0"/>
              <a:t>Remove solar ramping period strategy and focus on using low levels of solar throughout day [TOM – DONE]</a:t>
            </a:r>
          </a:p>
          <a:p>
            <a:pPr lvl="1"/>
            <a:r>
              <a:rPr lang="en-GB" dirty="0"/>
              <a:t>New Strategy for Demand Peak Under forecast [RICH]</a:t>
            </a:r>
          </a:p>
          <a:p>
            <a:pPr lvl="1"/>
            <a:endParaRPr lang="en-GB" dirty="0"/>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596</TotalTime>
  <Words>1832</Words>
  <Application>Microsoft Office PowerPoint</Application>
  <PresentationFormat>Widescreen</PresentationFormat>
  <Paragraphs>260</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1 Results</vt:lpstr>
      <vt:lpstr>Task 2</vt:lpstr>
      <vt:lpstr>Solar Forecast Model V3</vt:lpstr>
      <vt:lpstr>Demand Forecast Model V1</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90</cp:revision>
  <dcterms:created xsi:type="dcterms:W3CDTF">2021-01-30T12:11:34Z</dcterms:created>
  <dcterms:modified xsi:type="dcterms:W3CDTF">2021-03-02T21:49:24Z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